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0" r:id="rId3"/>
    <p:sldId id="257" r:id="rId4"/>
    <p:sldId id="273" r:id="rId5"/>
    <p:sldId id="268" r:id="rId6"/>
    <p:sldId id="272" r:id="rId7"/>
    <p:sldId id="271" r:id="rId8"/>
    <p:sldId id="259" r:id="rId9"/>
    <p:sldId id="274" r:id="rId10"/>
    <p:sldId id="260" r:id="rId11"/>
    <p:sldId id="261" r:id="rId12"/>
    <p:sldId id="262" r:id="rId13"/>
    <p:sldId id="269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6985" autoAdjust="0"/>
  </p:normalViewPr>
  <p:slideViewPr>
    <p:cSldViewPr snapToGrid="0">
      <p:cViewPr varScale="1">
        <p:scale>
          <a:sx n="85" d="100"/>
          <a:sy n="85" d="100"/>
        </p:scale>
        <p:origin x="96" y="102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F9F88-4E5B-47A0-97B6-7B852779A123}" type="datetimeFigureOut">
              <a:rPr lang="en-US" smtClean="0"/>
              <a:t>11/12/2014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6EFC3-3ED8-4FFC-87CA-69CBD4D03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6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27351-9A36-41A2-82C4-CDB776BF7817}" type="datetimeFigureOut">
              <a:rPr lang="en-US" smtClean="0"/>
              <a:t>11/11/2014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0791A-F2C9-4215-A9AD-91AC59D24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5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28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67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53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0791A-F2C9-4215-A9AD-91AC59D246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92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FD46540-DF6C-467A-92F1-2103E4EC3421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68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0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954555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90236-8D85-4A79-B578-3444989E55FA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540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B011-5604-4EA9-962E-C005F5F2D4C0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0415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FEBDD-17E4-46FD-A416-DB6ED86F7856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201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725970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65D17-BFF8-4352-B156-07A010A55AD7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55698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BD85-06A6-423C-9CC3-73B213271E29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85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443A6-77B8-4AD0-A55A-85D5FB018C1B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8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E3396-46F6-4532-8E50-2182C9868B43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08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A3B23-3BA1-4313-8EB2-DC64F108B2E1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596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304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6D095-ACB4-4AFB-BFA1-330F0538711F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4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436BD-6633-42DD-9B69-E06A5FD5EEE6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3D499-FE67-4B5D-BD87-2296FA2D587E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724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9041C-40BB-4529-8CF0-4BF346E3F004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76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BAF5-F3BA-4E96-95E9-9DF5940F24C6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19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F964A-0283-45DB-9658-FE22D320EC4C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5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21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769454"/>
            <a:ext cx="9905999" cy="4021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65D17-BFF8-4352-B156-07A010A55AD7}" type="datetime1">
              <a:rPr lang="en-US" smtClean="0"/>
              <a:t>11/11/2014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68" y="5802621"/>
            <a:ext cx="845608" cy="84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7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aul.thompson@solutiondesign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ServiceStack.Net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introduction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500" dirty="0" err="1" smtClean="0"/>
              <a:t>sdg</a:t>
            </a:r>
            <a:r>
              <a:rPr lang="en-US" sz="1500" dirty="0" smtClean="0"/>
              <a:t> COP </a:t>
            </a:r>
            <a:r>
              <a:rPr lang="en-US" sz="1500" dirty="0" smtClean="0"/>
              <a:t>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168" y="2212496"/>
            <a:ext cx="321945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3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4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Built on raw </a:t>
            </a:r>
            <a:r>
              <a:rPr lang="en-US" dirty="0" err="1" smtClean="0"/>
              <a:t>IHttpHandlers</a:t>
            </a:r>
            <a:endParaRPr lang="en-US" dirty="0" smtClean="0"/>
          </a:p>
          <a:p>
            <a:r>
              <a:rPr lang="en-US" dirty="0" smtClean="0"/>
              <a:t>No runtime reflection or regular expressions</a:t>
            </a:r>
          </a:p>
          <a:p>
            <a:r>
              <a:rPr lang="en-US" dirty="0" smtClean="0"/>
              <a:t>Uses Built-in </a:t>
            </a:r>
            <a:r>
              <a:rPr lang="en-US" dirty="0" err="1" smtClean="0"/>
              <a:t>Funq</a:t>
            </a:r>
            <a:r>
              <a:rPr lang="en-US" dirty="0" smtClean="0"/>
              <a:t> IOC</a:t>
            </a:r>
          </a:p>
          <a:p>
            <a:pPr lvl="1"/>
            <a:r>
              <a:rPr lang="en-US" dirty="0" err="1" smtClean="0"/>
              <a:t>Funq</a:t>
            </a:r>
            <a:r>
              <a:rPr lang="en-US" dirty="0" smtClean="0"/>
              <a:t> is 55x faster than Windsor </a:t>
            </a:r>
          </a:p>
          <a:p>
            <a:r>
              <a:rPr lang="en-US" dirty="0" smtClean="0"/>
              <a:t>Fastest JSON, JSV text </a:t>
            </a:r>
            <a:r>
              <a:rPr lang="en-US" dirty="0" err="1" smtClean="0"/>
              <a:t>serializers</a:t>
            </a:r>
            <a:r>
              <a:rPr lang="en-US" dirty="0" smtClean="0"/>
              <a:t> for .NET</a:t>
            </a:r>
          </a:p>
          <a:p>
            <a:pPr lvl="1"/>
            <a:r>
              <a:rPr lang="en-US" dirty="0" err="1" smtClean="0"/>
              <a:t>ServiceStack.Text</a:t>
            </a:r>
            <a:r>
              <a:rPr lang="en-US" dirty="0" smtClean="0"/>
              <a:t> is 3.6x faster </a:t>
            </a:r>
            <a:r>
              <a:rPr lang="en-US" dirty="0" err="1" smtClean="0"/>
              <a:t>DataContractJsonSerializer</a:t>
            </a:r>
            <a:endParaRPr lang="en-US" dirty="0" smtClean="0"/>
          </a:p>
          <a:p>
            <a:r>
              <a:rPr lang="en-US" dirty="0" smtClean="0"/>
              <a:t>Includes #1 C# </a:t>
            </a:r>
            <a:r>
              <a:rPr lang="en-US" dirty="0" err="1" smtClean="0"/>
              <a:t>Redis</a:t>
            </a:r>
            <a:r>
              <a:rPr lang="en-US" dirty="0" smtClean="0"/>
              <a:t> Client</a:t>
            </a:r>
          </a:p>
          <a:p>
            <a:pPr lvl="1"/>
            <a:r>
              <a:rPr lang="en-US" dirty="0" err="1" smtClean="0"/>
              <a:t>Redis</a:t>
            </a:r>
            <a:r>
              <a:rPr lang="en-US" dirty="0" smtClean="0"/>
              <a:t> is the fastest in-memory NoSQL database</a:t>
            </a:r>
          </a:p>
          <a:p>
            <a:r>
              <a:rPr lang="en-US" dirty="0" smtClean="0"/>
              <a:t>Includes ASP.NET </a:t>
            </a:r>
            <a:r>
              <a:rPr lang="en-US" dirty="0" err="1" smtClean="0"/>
              <a:t>config</a:t>
            </a:r>
            <a:r>
              <a:rPr lang="en-US" dirty="0" smtClean="0"/>
              <a:t>-free caching providers</a:t>
            </a:r>
          </a:p>
          <a:p>
            <a:pPr lvl="1"/>
            <a:r>
              <a:rPr lang="en-US" dirty="0" err="1" smtClean="0"/>
              <a:t>Memcahed</a:t>
            </a:r>
            <a:endParaRPr lang="en-US" dirty="0" smtClean="0"/>
          </a:p>
          <a:p>
            <a:pPr lvl="1"/>
            <a:r>
              <a:rPr lang="en-US" dirty="0" err="1" smtClean="0"/>
              <a:t>Redis</a:t>
            </a:r>
            <a:endParaRPr lang="en-US" dirty="0" smtClean="0"/>
          </a:p>
          <a:p>
            <a:pPr lvl="1"/>
            <a:r>
              <a:rPr lang="en-US" dirty="0" smtClean="0"/>
              <a:t>In-Memory</a:t>
            </a:r>
          </a:p>
          <a:p>
            <a:pPr lvl="1"/>
            <a:r>
              <a:rPr lang="en-US" dirty="0" err="1" smtClean="0"/>
              <a:t>FileSystem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8962145" cy="365125"/>
          </a:xfrm>
        </p:spPr>
        <p:txBody>
          <a:bodyPr/>
          <a:lstStyle/>
          <a:p>
            <a:r>
              <a:rPr lang="en-US" sz="1000" dirty="0" smtClean="0"/>
              <a:t>Source:  https://docs.google.com/presentation/d/16ey0MrpHOSz5N5sjctAliOgYWO3ZYeJe070fLZlPdrE/present#slide=id.i0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307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40000"/>
            </a:schemeClr>
          </a:solidFill>
        </p:spPr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>
              <a:alpha val="4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sym typeface="Arial"/>
              </a:rPr>
              <a:t>Influenced by Martin Fowlers Data Transfer Object Pattern</a:t>
            </a:r>
            <a:endParaRPr lang="en-US" dirty="0" smtClean="0"/>
          </a:p>
          <a:p>
            <a:r>
              <a:rPr lang="en-US" dirty="0" smtClean="0"/>
              <a:t>Encourage batch-full, re-usable web services</a:t>
            </a:r>
          </a:p>
          <a:p>
            <a:pPr lvl="1"/>
            <a:r>
              <a:rPr lang="en-US" dirty="0" smtClean="0"/>
              <a:t>Discourage chatty, client-specific APIs</a:t>
            </a:r>
          </a:p>
          <a:p>
            <a:r>
              <a:rPr lang="en-US" dirty="0" smtClean="0"/>
              <a:t>Importance of a Coarse-grained, well-defined API</a:t>
            </a:r>
          </a:p>
          <a:p>
            <a:r>
              <a:rPr lang="en-US" dirty="0" smtClean="0"/>
              <a:t>Resilient </a:t>
            </a:r>
            <a:r>
              <a:rPr lang="en-US" dirty="0" err="1" smtClean="0"/>
              <a:t>serializers</a:t>
            </a:r>
            <a:r>
              <a:rPr lang="en-US" dirty="0" smtClean="0"/>
              <a:t> with better versioning support</a:t>
            </a:r>
          </a:p>
          <a:p>
            <a:r>
              <a:rPr lang="en-US" dirty="0" smtClean="0"/>
              <a:t>Decoupling of message from operation and endpoint</a:t>
            </a:r>
          </a:p>
          <a:p>
            <a:r>
              <a:rPr lang="en-US" dirty="0" smtClean="0"/>
              <a:t>Clean separation of DTO from implementation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262677" cy="365125"/>
          </a:xfrm>
        </p:spPr>
        <p:txBody>
          <a:bodyPr/>
          <a:lstStyle/>
          <a:p>
            <a:r>
              <a:rPr lang="en-US" sz="1000" dirty="0" smtClean="0"/>
              <a:t>Source:  https://docs.google.com/presentation/d/16ey0MrpHOSz5N5sjctAliOgYWO3ZYeJe070fLZlPdrE/present#slide=id.i0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2273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C# and HTTP as DRY as possible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Develop Service using only C# POCO types</a:t>
            </a:r>
          </a:p>
          <a:p>
            <a:r>
              <a:rPr lang="en-US" smtClean="0"/>
              <a:t>Same service with no config or code-gen</a:t>
            </a:r>
          </a:p>
          <a:p>
            <a:pPr lvl="1"/>
            <a:r>
              <a:rPr lang="en-US" smtClean="0"/>
              <a:t>Callable via REST, RPC POX/J or SOAP endpoints</a:t>
            </a:r>
          </a:p>
          <a:p>
            <a:pPr lvl="1"/>
            <a:r>
              <a:rPr lang="en-US" smtClean="0"/>
              <a:t>Callable on any format (XML, JSON, SOAP, JSV, CSV, HTML)</a:t>
            </a:r>
          </a:p>
          <a:p>
            <a:pPr lvl="1"/>
            <a:r>
              <a:rPr lang="en-US" smtClean="0"/>
              <a:t>Can process HTTP File Upload multipart/form-data</a:t>
            </a:r>
          </a:p>
          <a:p>
            <a:r>
              <a:rPr lang="en-US" smtClean="0"/>
              <a:t>Strong-typed Request DTO can be populated by:</a:t>
            </a:r>
          </a:p>
          <a:p>
            <a:pPr lvl="1"/>
            <a:r>
              <a:rPr lang="en-US" smtClean="0"/>
              <a:t>HTTP GET QueryString,  HTTP POST DTO Content-Type (i.e. XML, JSON, etc), HTTP FORM POST x-www-form-urlencoded </a:t>
            </a:r>
          </a:p>
          <a:p>
            <a:r>
              <a:rPr lang="en-US" smtClean="0"/>
              <a:t>Can return any of:</a:t>
            </a:r>
          </a:p>
          <a:p>
            <a:pPr lvl="1"/>
            <a:r>
              <a:rPr lang="en-US" smtClean="0"/>
              <a:t>Any DTO object -&gt; serialized to Response Content-Type</a:t>
            </a:r>
          </a:p>
          <a:p>
            <a:pPr lvl="1"/>
            <a:r>
              <a:rPr lang="en-US" smtClean="0"/>
              <a:t>HttpResult, HttpError for Customized HTTP response</a:t>
            </a:r>
          </a:p>
          <a:p>
            <a:pPr lvl="1"/>
            <a:r>
              <a:rPr lang="en-US" smtClean="0"/>
              <a:t>String,  Stream, IStreamWriter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289522" cy="365125"/>
          </a:xfrm>
        </p:spPr>
        <p:txBody>
          <a:bodyPr/>
          <a:lstStyle/>
          <a:p>
            <a:r>
              <a:rPr lang="en-US" sz="1000" dirty="0" smtClean="0"/>
              <a:t>Source:  https://docs.google.com/presentation/d/16ey0MrpHOSz5N5sjctAliOgYWO3ZYeJe070fLZlPdrE/present#slide=id.i0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1037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POCO Based messaging</a:t>
            </a:r>
          </a:p>
          <a:p>
            <a:r>
              <a:rPr lang="en-US" dirty="0" smtClean="0"/>
              <a:t>Request/Response or Message Queuing</a:t>
            </a:r>
          </a:p>
          <a:p>
            <a:r>
              <a:rPr lang="en-US" dirty="0" smtClean="0"/>
              <a:t>Built on top of Raw ASP.NET 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IHttpHandler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Source:  https://servicestack.net/features</a:t>
            </a:r>
            <a:endParaRPr lang="en-US" dirty="0"/>
          </a:p>
        </p:txBody>
      </p:sp>
      <p:pic>
        <p:nvPicPr>
          <p:cNvPr id="1028" name="Picture 4" descr="ServiceStack Logical Architecture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0952"/>
            <a:ext cx="5392644" cy="622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38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“No” Config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Very little web.config work required with acceptable defaults</a:t>
            </a:r>
          </a:p>
          <a:p>
            <a:pPr lvl="1"/>
            <a:r>
              <a:rPr lang="en-US" smtClean="0"/>
              <a:t>Connection strings</a:t>
            </a:r>
          </a:p>
          <a:p>
            <a:pPr lvl="1"/>
            <a:r>
              <a:rPr lang="en-US" smtClean="0"/>
              <a:t>Http handler declaration</a:t>
            </a:r>
          </a:p>
          <a:p>
            <a:pPr lvl="1"/>
            <a:r>
              <a:rPr lang="en-US" smtClean="0"/>
              <a:t>Additional 3rd party library configuration</a:t>
            </a:r>
          </a:p>
          <a:p>
            <a:pPr lvl="1"/>
            <a:r>
              <a:rPr lang="en-US" smtClean="0"/>
              <a:t>Routes are all handled by POCO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Smart - Infers from service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Serializes C# Exceptions into your Response DTO</a:t>
            </a:r>
          </a:p>
          <a:p>
            <a:r>
              <a:rPr lang="en-US" smtClean="0"/>
              <a:t>Auto-generated web services metadata api page</a:t>
            </a:r>
          </a:p>
          <a:p>
            <a:pPr lvl="1"/>
            <a:r>
              <a:rPr lang="en-US" smtClean="0"/>
              <a:t>Links to XSDs and WSDLs</a:t>
            </a:r>
          </a:p>
          <a:p>
            <a:r>
              <a:rPr lang="en-US" smtClean="0"/>
              <a:t>Auto HTML5 JSON Report format</a:t>
            </a:r>
          </a:p>
          <a:p>
            <a:pPr lvl="1"/>
            <a:r>
              <a:rPr lang="en-US" smtClean="0"/>
              <a:t>Quickly visualize web service data at a glance</a:t>
            </a:r>
          </a:p>
          <a:p>
            <a:pPr lvl="1"/>
            <a:r>
              <a:rPr lang="en-US" smtClean="0"/>
              <a:t>Generates a self-contained snapshot of web service data in a human-friendly and programmatically accessible document</a:t>
            </a:r>
          </a:p>
          <a:p>
            <a:r>
              <a:rPr lang="en-US" smtClean="0"/>
              <a:t>Auto CSV format </a:t>
            </a:r>
          </a:p>
          <a:p>
            <a:pPr lvl="1"/>
            <a:r>
              <a:rPr lang="en-US" smtClean="0"/>
              <a:t>Picks best candidate property to serialize into CSV resultset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7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Cross platform - Run in .NET and MONO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Supports both ASP.NET and HttpListener hosts:</a:t>
            </a:r>
          </a:p>
          <a:p>
            <a:r>
              <a:rPr lang="en-US" smtClean="0"/>
              <a:t>Runs on Windows with .NET 3.5, 4.0, 4.5</a:t>
            </a:r>
          </a:p>
          <a:p>
            <a:pPr lvl="1"/>
            <a:r>
              <a:rPr lang="en-US" smtClean="0"/>
              <a:t>IIS 6/7+ (uses IHttpHandler)</a:t>
            </a:r>
          </a:p>
          <a:p>
            <a:pPr lvl="1"/>
            <a:r>
              <a:rPr lang="en-US" smtClean="0"/>
              <a:t>VS.NET WebDev server</a:t>
            </a:r>
          </a:p>
          <a:p>
            <a:pPr lvl="1"/>
            <a:r>
              <a:rPr lang="en-US" smtClean="0"/>
              <a:t>Console App or Windows GUI</a:t>
            </a:r>
          </a:p>
          <a:p>
            <a:pPr lvl="1"/>
            <a:r>
              <a:rPr lang="en-US" smtClean="0"/>
              <a:t>Windows Service</a:t>
            </a:r>
          </a:p>
          <a:p>
            <a:r>
              <a:rPr lang="en-US" smtClean="0"/>
              <a:t> Linux/OSX with MONO</a:t>
            </a:r>
          </a:p>
          <a:p>
            <a:pPr lvl="1"/>
            <a:r>
              <a:rPr lang="en-US" smtClean="0"/>
              <a:t>Apache + mod_mono</a:t>
            </a:r>
          </a:p>
          <a:p>
            <a:pPr lvl="1"/>
            <a:r>
              <a:rPr lang="en-US" smtClean="0"/>
              <a:t>Nginx + MonoFastCGI</a:t>
            </a:r>
          </a:p>
          <a:p>
            <a:pPr lvl="1"/>
            <a:r>
              <a:rPr lang="en-US" smtClean="0"/>
              <a:t>XSP</a:t>
            </a:r>
          </a:p>
          <a:p>
            <a:pPr lvl="1"/>
            <a:r>
              <a:rPr lang="en-US" smtClean="0"/>
              <a:t>Console App</a:t>
            </a:r>
          </a:p>
          <a:p>
            <a:pPr lvl="1"/>
            <a:r>
              <a:rPr lang="en-US" smtClean="0"/>
              <a:t>Haz demo running inside iOS with MonoTouch :)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2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2"/>
            <a:ext cx="9906001" cy="742974"/>
          </a:xfrm>
        </p:spPr>
        <p:txBody>
          <a:bodyPr/>
          <a:lstStyle/>
          <a:p>
            <a:pPr algn="ctr"/>
            <a:r>
              <a:rPr lang="en-US" dirty="0" smtClean="0"/>
              <a:t>Paul Thompson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41364" y="2877017"/>
            <a:ext cx="9904505" cy="21856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Consultant, SDG</a:t>
            </a:r>
          </a:p>
          <a:p>
            <a:pPr algn="ctr"/>
            <a:r>
              <a:rPr lang="en-US" dirty="0" smtClean="0"/>
              <a:t>@</a:t>
            </a:r>
            <a:r>
              <a:rPr lang="en-US" dirty="0" err="1" smtClean="0"/>
              <a:t>paladincoder</a:t>
            </a:r>
            <a:endParaRPr lang="en-US" dirty="0" smtClean="0"/>
          </a:p>
          <a:p>
            <a:pPr algn="ctr"/>
            <a:r>
              <a:rPr lang="en-US" dirty="0" smtClean="0">
                <a:hlinkClick r:id="rId3"/>
              </a:rPr>
              <a:t>paul.thompson@solutiondesign.com</a:t>
            </a:r>
            <a:endParaRPr lang="en-US" dirty="0" smtClean="0"/>
          </a:p>
          <a:p>
            <a:pPr algn="ctr"/>
            <a:r>
              <a:rPr lang="en-US" dirty="0" smtClean="0"/>
              <a:t>http://www.solutiondesign.com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4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ServiceStack.Net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 Web Service Framework</a:t>
            </a:r>
          </a:p>
          <a:p>
            <a:r>
              <a:rPr lang="en-US" dirty="0" smtClean="0"/>
              <a:t>.NET and MONO</a:t>
            </a:r>
          </a:p>
          <a:p>
            <a:r>
              <a:rPr lang="en-US" dirty="0" smtClean="0"/>
              <a:t>Web Services done right, REST services done easy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73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Service History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840089"/>
            <a:ext cx="9905999" cy="39511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44888" y="5017912"/>
            <a:ext cx="119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EDI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46675" y="5017912"/>
            <a:ext cx="119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XML RPC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51230" y="5016805"/>
            <a:ext cx="855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???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98731" y="5016805"/>
            <a:ext cx="1758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ServiceStack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0121" y="5016805"/>
            <a:ext cx="160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SOAP / REST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3971" y="5943600"/>
            <a:ext cx="544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 History: http://www.w3.org/2002/ws/history.html</a:t>
            </a:r>
          </a:p>
        </p:txBody>
      </p:sp>
    </p:spTree>
    <p:extLst>
      <p:ext uri="{BB962C8B-B14F-4D97-AF65-F5344CB8AC3E}">
        <p14:creationId xmlns:p14="http://schemas.microsoft.com/office/powerpoint/2010/main" val="40424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Servicestack</a:t>
            </a:r>
            <a:r>
              <a:rPr lang="en-US" dirty="0" smtClean="0"/>
              <a:t>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641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Invented and maintained by </a:t>
            </a:r>
            <a:r>
              <a:rPr lang="en-US" dirty="0" err="1" smtClean="0"/>
              <a:t>Demis</a:t>
            </a:r>
            <a:r>
              <a:rPr lang="en-US" dirty="0" smtClean="0"/>
              <a:t> </a:t>
            </a:r>
            <a:r>
              <a:rPr lang="en-US" dirty="0" err="1" smtClean="0"/>
              <a:t>Bellot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err="1" smtClean="0"/>
              <a:t>servicestack</a:t>
            </a:r>
            <a:r>
              <a:rPr lang="en-US" dirty="0" smtClean="0"/>
              <a:t> team</a:t>
            </a:r>
            <a:endParaRPr lang="en-US" dirty="0" smtClean="0"/>
          </a:p>
          <a:p>
            <a:pPr lvl="1"/>
            <a:r>
              <a:rPr lang="en-US" dirty="0" smtClean="0"/>
              <a:t>Started as open source, #2 </a:t>
            </a:r>
            <a:r>
              <a:rPr lang="en-US" dirty="0" err="1" smtClean="0"/>
              <a:t>github</a:t>
            </a:r>
            <a:r>
              <a:rPr lang="en-US" dirty="0" smtClean="0"/>
              <a:t> project in </a:t>
            </a:r>
            <a:r>
              <a:rPr lang="en-US" dirty="0" smtClean="0"/>
              <a:t>2013</a:t>
            </a:r>
          </a:p>
          <a:p>
            <a:pPr lvl="1"/>
            <a:r>
              <a:rPr lang="en-US" dirty="0" smtClean="0"/>
              <a:t>Very active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2" y="3882171"/>
            <a:ext cx="9059539" cy="2457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92" y="609600"/>
            <a:ext cx="4458322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66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Simplicity</a:t>
            </a:r>
          </a:p>
          <a:p>
            <a:r>
              <a:rPr lang="en-US" dirty="0" smtClean="0"/>
              <a:t>Speed</a:t>
            </a:r>
          </a:p>
          <a:p>
            <a:r>
              <a:rPr lang="en-US" dirty="0" smtClean="0"/>
              <a:t>Best Practices (Remote Services and Code)</a:t>
            </a:r>
          </a:p>
          <a:p>
            <a:r>
              <a:rPr lang="en-US" dirty="0" smtClean="0"/>
              <a:t>Model-driven, code-first, friction-free development</a:t>
            </a:r>
          </a:p>
          <a:p>
            <a:r>
              <a:rPr lang="en-US" dirty="0" smtClean="0"/>
              <a:t>Fuse C# and HTTP as DRY as possible</a:t>
            </a:r>
          </a:p>
          <a:p>
            <a:r>
              <a:rPr lang="en-US" dirty="0" smtClean="0"/>
              <a:t>Write once, support for all XML, JSON, SOAP...</a:t>
            </a:r>
          </a:p>
          <a:p>
            <a:r>
              <a:rPr lang="en-US" dirty="0" smtClean="0"/>
              <a:t>No XML </a:t>
            </a:r>
            <a:r>
              <a:rPr lang="en-US" dirty="0" err="1" smtClean="0"/>
              <a:t>Config</a:t>
            </a:r>
            <a:r>
              <a:rPr lang="en-US" dirty="0" smtClean="0"/>
              <a:t>, No Code-gen</a:t>
            </a:r>
          </a:p>
          <a:p>
            <a:r>
              <a:rPr lang="en-US" dirty="0" smtClean="0"/>
              <a:t>Smart. Infers intelligence from strong-typed DTOs</a:t>
            </a:r>
          </a:p>
          <a:p>
            <a:r>
              <a:rPr lang="en-US" dirty="0" smtClean="0"/>
              <a:t>First class cross-platform support for OSS/Linux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9496851" cy="365125"/>
          </a:xfrm>
        </p:spPr>
        <p:txBody>
          <a:bodyPr/>
          <a:lstStyle/>
          <a:p>
            <a:r>
              <a:rPr lang="en-US" dirty="0" smtClean="0"/>
              <a:t>Source:  https://docs.google.com/presentation/d/16ey0MrpHOSz5N5sjctAliOgYWO3ZYeJe070fLZlPdrE/present#slide=id.i0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C# Model-driven development, </a:t>
            </a:r>
          </a:p>
          <a:p>
            <a:pPr lvl="1"/>
            <a:r>
              <a:rPr lang="en-US" dirty="0" smtClean="0"/>
              <a:t>Define Web Service API using YOUR strong-typed DTOs</a:t>
            </a:r>
          </a:p>
          <a:p>
            <a:pPr lvl="1"/>
            <a:r>
              <a:rPr lang="en-US" dirty="0" smtClean="0"/>
              <a:t>No Code-gen </a:t>
            </a:r>
          </a:p>
          <a:p>
            <a:r>
              <a:rPr lang="en-US" dirty="0" smtClean="0"/>
              <a:t>No Artificial layers or constructs</a:t>
            </a:r>
          </a:p>
          <a:p>
            <a:pPr lvl="1"/>
            <a:r>
              <a:rPr lang="en-US" dirty="0" smtClean="0"/>
              <a:t>Complete control over HTTP Headers and serialized output</a:t>
            </a:r>
          </a:p>
          <a:p>
            <a:r>
              <a:rPr lang="en-US" dirty="0" smtClean="0"/>
              <a:t>Endpoint ignorant</a:t>
            </a:r>
          </a:p>
          <a:p>
            <a:pPr lvl="1"/>
            <a:r>
              <a:rPr lang="en-US" dirty="0" smtClean="0"/>
              <a:t>C# only, code to interfaces and types not specific formats or endpoints</a:t>
            </a:r>
          </a:p>
          <a:p>
            <a:pPr lvl="1"/>
            <a:r>
              <a:rPr lang="en-US" dirty="0" smtClean="0"/>
              <a:t>C# object IN -&gt; C# object OUT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config</a:t>
            </a:r>
            <a:r>
              <a:rPr lang="en-US" dirty="0" smtClean="0"/>
              <a:t> required with Sensible defaults</a:t>
            </a:r>
          </a:p>
          <a:p>
            <a:r>
              <a:rPr lang="en-US" dirty="0" smtClean="0"/>
              <a:t>No code-gen, same DTO used in strong-typed client API</a:t>
            </a:r>
          </a:p>
          <a:p>
            <a:r>
              <a:rPr lang="en-US" dirty="0" smtClean="0"/>
              <a:t>Same C# client can call any web service at any endpoint</a:t>
            </a:r>
          </a:p>
          <a:p>
            <a:pPr lvl="1"/>
            <a:r>
              <a:rPr lang="en-US" dirty="0" smtClean="0"/>
              <a:t>Generic C# Service Clients: XML, JSON, JSV and Soap11/Soap12</a:t>
            </a:r>
          </a:p>
          <a:p>
            <a:pPr lvl="1"/>
            <a:r>
              <a:rPr lang="en-US" dirty="0" smtClean="0"/>
              <a:t>Both Sync and </a:t>
            </a:r>
            <a:r>
              <a:rPr lang="en-US" dirty="0" err="1" smtClean="0"/>
              <a:t>Async</a:t>
            </a:r>
            <a:r>
              <a:rPr lang="en-US" dirty="0" smtClean="0"/>
              <a:t> clients support 1 LOC web service calls</a:t>
            </a:r>
          </a:p>
          <a:p>
            <a:pPr lvl="1"/>
            <a:r>
              <a:rPr lang="en-US" dirty="0" smtClean="0"/>
              <a:t>Provides </a:t>
            </a:r>
            <a:r>
              <a:rPr lang="en-US" dirty="0" err="1" smtClean="0"/>
              <a:t>ErrorCode</a:t>
            </a:r>
            <a:r>
              <a:rPr lang="en-US" dirty="0" smtClean="0"/>
              <a:t>, </a:t>
            </a:r>
            <a:r>
              <a:rPr lang="en-US" dirty="0" err="1" smtClean="0"/>
              <a:t>ErrorMessage</a:t>
            </a:r>
            <a:r>
              <a:rPr lang="en-US" dirty="0" smtClean="0"/>
              <a:t> from </a:t>
            </a:r>
            <a:r>
              <a:rPr lang="en-US" dirty="0" err="1" smtClean="0"/>
              <a:t>WebServiceException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9530306" cy="365125"/>
          </a:xfrm>
        </p:spPr>
        <p:txBody>
          <a:bodyPr/>
          <a:lstStyle/>
          <a:p>
            <a:r>
              <a:rPr lang="en-US" sz="1000" dirty="0" smtClean="0"/>
              <a:t>Source:  https://docs.google.com/presentation/d/16ey0MrpHOSz5N5sjctAliOgYWO3ZYeJe070fLZlPdrE/present#slide=id.i0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85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had me at 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385</TotalTime>
  <Words>339</Words>
  <Application>Microsoft Office PowerPoint</Application>
  <PresentationFormat>Widescreen</PresentationFormat>
  <Paragraphs>127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Circuit</vt:lpstr>
      <vt:lpstr>ServiceStack.Net</vt:lpstr>
      <vt:lpstr>Paul Thompson</vt:lpstr>
      <vt:lpstr>What is ServiceStack.Net?</vt:lpstr>
      <vt:lpstr>Web Service History</vt:lpstr>
      <vt:lpstr>Servicestack History</vt:lpstr>
      <vt:lpstr>PowerPoint Presentation</vt:lpstr>
      <vt:lpstr>Design Goals</vt:lpstr>
      <vt:lpstr>Simple</vt:lpstr>
      <vt:lpstr>Demo</vt:lpstr>
      <vt:lpstr>Fast</vt:lpstr>
      <vt:lpstr>Best Practices</vt:lpstr>
      <vt:lpstr>C# and HTTP as DRY as possible</vt:lpstr>
      <vt:lpstr>Architecture</vt:lpstr>
      <vt:lpstr>“No” Config</vt:lpstr>
      <vt:lpstr>Smart - Infers from service metadata</vt:lpstr>
      <vt:lpstr>Cross platform - Run in .NET and MONO</vt:lpstr>
      <vt:lpstr>DEMO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ServiceStack.Net</dc:title>
  <dc:creator>Paul Thompson</dc:creator>
  <cp:lastModifiedBy>Paul Thompson</cp:lastModifiedBy>
  <cp:revision>22</cp:revision>
  <dcterms:created xsi:type="dcterms:W3CDTF">2014-08-28T20:08:10Z</dcterms:created>
  <dcterms:modified xsi:type="dcterms:W3CDTF">2014-11-12T06:49:56Z</dcterms:modified>
</cp:coreProperties>
</file>